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93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Идея Дэвида </a:t>
            </a:r>
            <a:r>
              <a:rPr lang="ru-RU" dirty="0" err="1" smtClean="0"/>
              <a:t>Марра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AutoShape 4" descr="Картинки по запросу глаз картинка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498475" y="1930400"/>
            <a:ext cx="8093075" cy="43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</p:txBody>
      </p:sp>
      <p:pic>
        <p:nvPicPr>
          <p:cNvPr id="1032" name="Picture 8" descr="http://icon-icons.com/icons2/212/PNG/256/Eye256_250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31" y="3188411"/>
            <a:ext cx="1151577" cy="115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трелка вправо 11"/>
          <p:cNvSpPr/>
          <p:nvPr/>
        </p:nvSpPr>
        <p:spPr>
          <a:xfrm>
            <a:off x="123322" y="3601655"/>
            <a:ext cx="600009" cy="3254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943758" y="3601655"/>
            <a:ext cx="600009" cy="3254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Цилиндр 12"/>
          <p:cNvSpPr/>
          <p:nvPr/>
        </p:nvSpPr>
        <p:spPr>
          <a:xfrm>
            <a:off x="2612618" y="2951281"/>
            <a:ext cx="1013876" cy="1810433"/>
          </a:xfrm>
          <a:prstGeom prst="can">
            <a:avLst/>
          </a:prstGeom>
          <a:solidFill>
            <a:schemeClr val="bg1"/>
          </a:solidFill>
          <a:ln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612618" y="2103973"/>
            <a:ext cx="145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Первичный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набросок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689046" y="3601655"/>
            <a:ext cx="600009" cy="3254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Цилиндр 17"/>
          <p:cNvSpPr/>
          <p:nvPr/>
        </p:nvSpPr>
        <p:spPr>
          <a:xfrm>
            <a:off x="4351607" y="2953073"/>
            <a:ext cx="1013876" cy="1810433"/>
          </a:xfrm>
          <a:prstGeom prst="can">
            <a:avLst/>
          </a:prstGeom>
          <a:solidFill>
            <a:schemeClr val="bg1"/>
          </a:solidFill>
          <a:ln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351607" y="2114552"/>
            <a:ext cx="226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Псевдотрехмерное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изображение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131558" y="4203510"/>
            <a:ext cx="45037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131558" y="3576634"/>
            <a:ext cx="45037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4416432" y="4203510"/>
            <a:ext cx="285219" cy="2320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4416433" y="3576634"/>
            <a:ext cx="285219" cy="2320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4651734" y="2760883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131680" y="2760883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4885963" y="2750304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Стрелка вправо 32"/>
          <p:cNvSpPr/>
          <p:nvPr/>
        </p:nvSpPr>
        <p:spPr>
          <a:xfrm>
            <a:off x="5440631" y="3602576"/>
            <a:ext cx="600009" cy="3254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295172" y="4203510"/>
            <a:ext cx="914400" cy="47633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7443361" y="4205284"/>
            <a:ext cx="914400" cy="47633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6752372" y="2912304"/>
            <a:ext cx="0" cy="15232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7900561" y="2912304"/>
            <a:ext cx="0" cy="15232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7434904" y="3935036"/>
            <a:ext cx="914400" cy="476335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7562995" y="3696803"/>
            <a:ext cx="658218" cy="319387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661331" y="3531703"/>
            <a:ext cx="491792" cy="238233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7753378" y="3404048"/>
            <a:ext cx="294363" cy="172586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7753379" y="3271498"/>
            <a:ext cx="294363" cy="172586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право 48"/>
          <p:cNvSpPr/>
          <p:nvPr/>
        </p:nvSpPr>
        <p:spPr>
          <a:xfrm rot="5400000">
            <a:off x="6792960" y="5110899"/>
            <a:ext cx="1102208" cy="360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6602393" y="2114552"/>
            <a:ext cx="226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Обобщенные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цилиндры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39617" y="5887661"/>
            <a:ext cx="18050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Распознавание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594360" y="4926858"/>
            <a:ext cx="149561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Библиотека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описаний</a:t>
            </a:r>
          </a:p>
        </p:txBody>
      </p:sp>
    </p:spTree>
    <p:extLst>
      <p:ext uri="{BB962C8B-B14F-4D97-AF65-F5344CB8AC3E}">
        <p14:creationId xmlns:p14="http://schemas.microsoft.com/office/powerpoint/2010/main" val="21766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выравнивания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11" name="Group 4"/>
          <p:cNvGrpSpPr/>
          <p:nvPr/>
        </p:nvGrpSpPr>
        <p:grpSpPr>
          <a:xfrm>
            <a:off x="1820020" y="2565953"/>
            <a:ext cx="778608" cy="1570789"/>
            <a:chOff x="1435774" y="1789788"/>
            <a:chExt cx="3410045" cy="3447519"/>
          </a:xfrm>
          <a:effectLst/>
        </p:grpSpPr>
        <p:sp>
          <p:nvSpPr>
            <p:cNvPr id="12" name="Parallelogram 5"/>
            <p:cNvSpPr/>
            <p:nvPr/>
          </p:nvSpPr>
          <p:spPr>
            <a:xfrm rot="16200000" flipV="1">
              <a:off x="2443070" y="2834557"/>
              <a:ext cx="2757672" cy="2047827"/>
            </a:xfrm>
            <a:custGeom>
              <a:avLst/>
              <a:gdLst/>
              <a:ahLst/>
              <a:cxnLst/>
              <a:rect l="l" t="t" r="r" b="b"/>
              <a:pathLst>
                <a:path w="2056374" h="1527048">
                  <a:moveTo>
                    <a:pt x="2056374" y="0"/>
                  </a:moveTo>
                  <a:lnTo>
                    <a:pt x="339951" y="0"/>
                  </a:lnTo>
                  <a:lnTo>
                    <a:pt x="0" y="1527048"/>
                  </a:lnTo>
                  <a:lnTo>
                    <a:pt x="1706076" y="1527048"/>
                  </a:lnTo>
                  <a:lnTo>
                    <a:pt x="1704529" y="152401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Parallelogram 7"/>
            <p:cNvSpPr/>
            <p:nvPr/>
          </p:nvSpPr>
          <p:spPr>
            <a:xfrm rot="5400000" flipH="1" flipV="1">
              <a:off x="635317" y="3075146"/>
              <a:ext cx="2975454" cy="1348868"/>
            </a:xfrm>
            <a:custGeom>
              <a:avLst/>
              <a:gdLst/>
              <a:ahLst/>
              <a:cxnLst/>
              <a:rect l="l" t="t" r="r" b="b"/>
              <a:pathLst>
                <a:path w="2218772" h="1005840">
                  <a:moveTo>
                    <a:pt x="2218772" y="0"/>
                  </a:moveTo>
                  <a:lnTo>
                    <a:pt x="1706271" y="1005840"/>
                  </a:lnTo>
                  <a:lnTo>
                    <a:pt x="0" y="1005840"/>
                  </a:lnTo>
                  <a:lnTo>
                    <a:pt x="52162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4" name="Parallelogram 9"/>
            <p:cNvSpPr/>
            <p:nvPr/>
          </p:nvSpPr>
          <p:spPr>
            <a:xfrm rot="16200000" flipV="1">
              <a:off x="2554883" y="670679"/>
              <a:ext cx="1161684" cy="3399902"/>
            </a:xfrm>
            <a:custGeom>
              <a:avLst/>
              <a:gdLst/>
              <a:ahLst/>
              <a:cxnLst/>
              <a:rect l="l" t="t" r="r" b="b"/>
              <a:pathLst>
                <a:path w="866258" h="2535280">
                  <a:moveTo>
                    <a:pt x="866258" y="1008202"/>
                  </a:moveTo>
                  <a:lnTo>
                    <a:pt x="352554" y="0"/>
                  </a:lnTo>
                  <a:lnTo>
                    <a:pt x="0" y="1527078"/>
                  </a:lnTo>
                  <a:lnTo>
                    <a:pt x="513705" y="25352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" name="Parallelogram 5"/>
            <p:cNvSpPr/>
            <p:nvPr/>
          </p:nvSpPr>
          <p:spPr>
            <a:xfrm rot="16200000" flipV="1">
              <a:off x="2471970" y="2859412"/>
              <a:ext cx="2472511" cy="1818734"/>
            </a:xfrm>
            <a:custGeom>
              <a:avLst/>
              <a:gdLst/>
              <a:ahLst/>
              <a:cxnLst/>
              <a:rect l="l" t="t" r="r" b="b"/>
              <a:pathLst>
                <a:path w="2472511" h="1818734">
                  <a:moveTo>
                    <a:pt x="2472511" y="0"/>
                  </a:moveTo>
                  <a:cubicBezTo>
                    <a:pt x="2266465" y="602682"/>
                    <a:pt x="1803439" y="1153748"/>
                    <a:pt x="1148076" y="1496659"/>
                  </a:cubicBezTo>
                  <a:cubicBezTo>
                    <a:pt x="775166" y="1691780"/>
                    <a:pt x="382390" y="1797315"/>
                    <a:pt x="0" y="1818734"/>
                  </a:cubicBezTo>
                  <a:lnTo>
                    <a:pt x="2055639" y="1818734"/>
                  </a:lnTo>
                  <a:lnTo>
                    <a:pt x="2053564" y="181466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16" name="Group 4"/>
          <p:cNvGrpSpPr/>
          <p:nvPr/>
        </p:nvGrpSpPr>
        <p:grpSpPr>
          <a:xfrm rot="1739306">
            <a:off x="3134586" y="2514828"/>
            <a:ext cx="778608" cy="1570789"/>
            <a:chOff x="1435774" y="1789788"/>
            <a:chExt cx="3410045" cy="3447519"/>
          </a:xfrm>
          <a:effectLst/>
        </p:grpSpPr>
        <p:sp>
          <p:nvSpPr>
            <p:cNvPr id="17" name="Parallelogram 5"/>
            <p:cNvSpPr/>
            <p:nvPr/>
          </p:nvSpPr>
          <p:spPr>
            <a:xfrm rot="16200000" flipV="1">
              <a:off x="2443070" y="2834557"/>
              <a:ext cx="2757672" cy="2047827"/>
            </a:xfrm>
            <a:custGeom>
              <a:avLst/>
              <a:gdLst/>
              <a:ahLst/>
              <a:cxnLst/>
              <a:rect l="l" t="t" r="r" b="b"/>
              <a:pathLst>
                <a:path w="2056374" h="1527048">
                  <a:moveTo>
                    <a:pt x="2056374" y="0"/>
                  </a:moveTo>
                  <a:lnTo>
                    <a:pt x="339951" y="0"/>
                  </a:lnTo>
                  <a:lnTo>
                    <a:pt x="0" y="1527048"/>
                  </a:lnTo>
                  <a:lnTo>
                    <a:pt x="1706076" y="1527048"/>
                  </a:lnTo>
                  <a:lnTo>
                    <a:pt x="1704529" y="152401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Parallelogram 7"/>
            <p:cNvSpPr/>
            <p:nvPr/>
          </p:nvSpPr>
          <p:spPr>
            <a:xfrm rot="5400000" flipH="1" flipV="1">
              <a:off x="635317" y="3075146"/>
              <a:ext cx="2975454" cy="1348868"/>
            </a:xfrm>
            <a:custGeom>
              <a:avLst/>
              <a:gdLst/>
              <a:ahLst/>
              <a:cxnLst/>
              <a:rect l="l" t="t" r="r" b="b"/>
              <a:pathLst>
                <a:path w="2218772" h="1005840">
                  <a:moveTo>
                    <a:pt x="2218772" y="0"/>
                  </a:moveTo>
                  <a:lnTo>
                    <a:pt x="1706271" y="1005840"/>
                  </a:lnTo>
                  <a:lnTo>
                    <a:pt x="0" y="1005840"/>
                  </a:lnTo>
                  <a:lnTo>
                    <a:pt x="52162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9" name="Parallelogram 9"/>
            <p:cNvSpPr/>
            <p:nvPr/>
          </p:nvSpPr>
          <p:spPr>
            <a:xfrm rot="16200000" flipV="1">
              <a:off x="2554883" y="670679"/>
              <a:ext cx="1161684" cy="3399902"/>
            </a:xfrm>
            <a:custGeom>
              <a:avLst/>
              <a:gdLst/>
              <a:ahLst/>
              <a:cxnLst/>
              <a:rect l="l" t="t" r="r" b="b"/>
              <a:pathLst>
                <a:path w="866258" h="2535280">
                  <a:moveTo>
                    <a:pt x="866258" y="1008202"/>
                  </a:moveTo>
                  <a:lnTo>
                    <a:pt x="352554" y="0"/>
                  </a:lnTo>
                  <a:lnTo>
                    <a:pt x="0" y="1527078"/>
                  </a:lnTo>
                  <a:lnTo>
                    <a:pt x="513705" y="25352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Parallelogram 5"/>
            <p:cNvSpPr/>
            <p:nvPr/>
          </p:nvSpPr>
          <p:spPr>
            <a:xfrm rot="16200000" flipV="1">
              <a:off x="2471970" y="2859412"/>
              <a:ext cx="2472511" cy="1818734"/>
            </a:xfrm>
            <a:custGeom>
              <a:avLst/>
              <a:gdLst/>
              <a:ahLst/>
              <a:cxnLst/>
              <a:rect l="l" t="t" r="r" b="b"/>
              <a:pathLst>
                <a:path w="2472511" h="1818734">
                  <a:moveTo>
                    <a:pt x="2472511" y="0"/>
                  </a:moveTo>
                  <a:cubicBezTo>
                    <a:pt x="2266465" y="602682"/>
                    <a:pt x="1803439" y="1153748"/>
                    <a:pt x="1148076" y="1496659"/>
                  </a:cubicBezTo>
                  <a:cubicBezTo>
                    <a:pt x="775166" y="1691780"/>
                    <a:pt x="382390" y="1797315"/>
                    <a:pt x="0" y="1818734"/>
                  </a:cubicBezTo>
                  <a:lnTo>
                    <a:pt x="2055639" y="1818734"/>
                  </a:lnTo>
                  <a:lnTo>
                    <a:pt x="2053564" y="181466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21" name="Group 4"/>
          <p:cNvGrpSpPr/>
          <p:nvPr/>
        </p:nvGrpSpPr>
        <p:grpSpPr>
          <a:xfrm rot="19942879">
            <a:off x="4554853" y="2631793"/>
            <a:ext cx="778608" cy="1570789"/>
            <a:chOff x="1435774" y="1789788"/>
            <a:chExt cx="3410045" cy="3447519"/>
          </a:xfrm>
          <a:effectLst/>
        </p:grpSpPr>
        <p:sp>
          <p:nvSpPr>
            <p:cNvPr id="22" name="Parallelogram 5"/>
            <p:cNvSpPr/>
            <p:nvPr/>
          </p:nvSpPr>
          <p:spPr>
            <a:xfrm rot="16200000" flipV="1">
              <a:off x="2443070" y="2834557"/>
              <a:ext cx="2757672" cy="2047827"/>
            </a:xfrm>
            <a:custGeom>
              <a:avLst/>
              <a:gdLst/>
              <a:ahLst/>
              <a:cxnLst/>
              <a:rect l="l" t="t" r="r" b="b"/>
              <a:pathLst>
                <a:path w="2056374" h="1527048">
                  <a:moveTo>
                    <a:pt x="2056374" y="0"/>
                  </a:moveTo>
                  <a:lnTo>
                    <a:pt x="339951" y="0"/>
                  </a:lnTo>
                  <a:lnTo>
                    <a:pt x="0" y="1527048"/>
                  </a:lnTo>
                  <a:lnTo>
                    <a:pt x="1706076" y="1527048"/>
                  </a:lnTo>
                  <a:lnTo>
                    <a:pt x="1704529" y="152401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/>
              <a:r>
                <a:rPr lang="en-US" sz="28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Parallelogram 7"/>
            <p:cNvSpPr/>
            <p:nvPr/>
          </p:nvSpPr>
          <p:spPr>
            <a:xfrm rot="5400000" flipH="1" flipV="1">
              <a:off x="635317" y="3075146"/>
              <a:ext cx="2975454" cy="1348868"/>
            </a:xfrm>
            <a:custGeom>
              <a:avLst/>
              <a:gdLst/>
              <a:ahLst/>
              <a:cxnLst/>
              <a:rect l="l" t="t" r="r" b="b"/>
              <a:pathLst>
                <a:path w="2218772" h="1005840">
                  <a:moveTo>
                    <a:pt x="2218772" y="0"/>
                  </a:moveTo>
                  <a:lnTo>
                    <a:pt x="1706271" y="1005840"/>
                  </a:lnTo>
                  <a:lnTo>
                    <a:pt x="0" y="1005840"/>
                  </a:lnTo>
                  <a:lnTo>
                    <a:pt x="52162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24" name="Parallelogram 9"/>
            <p:cNvSpPr/>
            <p:nvPr/>
          </p:nvSpPr>
          <p:spPr>
            <a:xfrm rot="16200000" flipV="1">
              <a:off x="2554883" y="670679"/>
              <a:ext cx="1161684" cy="3399902"/>
            </a:xfrm>
            <a:custGeom>
              <a:avLst/>
              <a:gdLst/>
              <a:ahLst/>
              <a:cxnLst/>
              <a:rect l="l" t="t" r="r" b="b"/>
              <a:pathLst>
                <a:path w="866258" h="2535280">
                  <a:moveTo>
                    <a:pt x="866258" y="1008202"/>
                  </a:moveTo>
                  <a:lnTo>
                    <a:pt x="352554" y="0"/>
                  </a:lnTo>
                  <a:lnTo>
                    <a:pt x="0" y="1527078"/>
                  </a:lnTo>
                  <a:lnTo>
                    <a:pt x="513705" y="25352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Parallelogram 5"/>
            <p:cNvSpPr/>
            <p:nvPr/>
          </p:nvSpPr>
          <p:spPr>
            <a:xfrm rot="16200000" flipV="1">
              <a:off x="2471970" y="2859412"/>
              <a:ext cx="2472511" cy="1818734"/>
            </a:xfrm>
            <a:custGeom>
              <a:avLst/>
              <a:gdLst/>
              <a:ahLst/>
              <a:cxnLst/>
              <a:rect l="l" t="t" r="r" b="b"/>
              <a:pathLst>
                <a:path w="2472511" h="1818734">
                  <a:moveTo>
                    <a:pt x="2472511" y="0"/>
                  </a:moveTo>
                  <a:cubicBezTo>
                    <a:pt x="2266465" y="602682"/>
                    <a:pt x="1803439" y="1153748"/>
                    <a:pt x="1148076" y="1496659"/>
                  </a:cubicBezTo>
                  <a:cubicBezTo>
                    <a:pt x="775166" y="1691780"/>
                    <a:pt x="382390" y="1797315"/>
                    <a:pt x="0" y="1818734"/>
                  </a:cubicBezTo>
                  <a:lnTo>
                    <a:pt x="2055639" y="1818734"/>
                  </a:lnTo>
                  <a:lnTo>
                    <a:pt x="2053564" y="181466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31" name="Group 4"/>
          <p:cNvGrpSpPr/>
          <p:nvPr/>
        </p:nvGrpSpPr>
        <p:grpSpPr>
          <a:xfrm rot="4781049">
            <a:off x="6101501" y="2561995"/>
            <a:ext cx="778608" cy="1570789"/>
            <a:chOff x="1435774" y="1789788"/>
            <a:chExt cx="3410045" cy="3447519"/>
          </a:xfrm>
          <a:effectLst/>
        </p:grpSpPr>
        <p:sp>
          <p:nvSpPr>
            <p:cNvPr id="32" name="Parallelogram 5"/>
            <p:cNvSpPr/>
            <p:nvPr/>
          </p:nvSpPr>
          <p:spPr>
            <a:xfrm rot="16200000" flipV="1">
              <a:off x="2443070" y="2834557"/>
              <a:ext cx="2757672" cy="2047827"/>
            </a:xfrm>
            <a:custGeom>
              <a:avLst/>
              <a:gdLst/>
              <a:ahLst/>
              <a:cxnLst/>
              <a:rect l="l" t="t" r="r" b="b"/>
              <a:pathLst>
                <a:path w="2056374" h="1527048">
                  <a:moveTo>
                    <a:pt x="2056374" y="0"/>
                  </a:moveTo>
                  <a:lnTo>
                    <a:pt x="339951" y="0"/>
                  </a:lnTo>
                  <a:lnTo>
                    <a:pt x="0" y="1527048"/>
                  </a:lnTo>
                  <a:lnTo>
                    <a:pt x="1706076" y="1527048"/>
                  </a:lnTo>
                  <a:lnTo>
                    <a:pt x="1704529" y="152401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/>
              <a:r>
                <a:rPr lang="en-US" sz="2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</a:p>
          </p:txBody>
        </p:sp>
        <p:sp>
          <p:nvSpPr>
            <p:cNvPr id="33" name="Parallelogram 7"/>
            <p:cNvSpPr/>
            <p:nvPr/>
          </p:nvSpPr>
          <p:spPr>
            <a:xfrm rot="5400000" flipH="1" flipV="1">
              <a:off x="635317" y="3075146"/>
              <a:ext cx="2975454" cy="1348868"/>
            </a:xfrm>
            <a:custGeom>
              <a:avLst/>
              <a:gdLst/>
              <a:ahLst/>
              <a:cxnLst/>
              <a:rect l="l" t="t" r="r" b="b"/>
              <a:pathLst>
                <a:path w="2218772" h="1005840">
                  <a:moveTo>
                    <a:pt x="2218772" y="0"/>
                  </a:moveTo>
                  <a:lnTo>
                    <a:pt x="1706271" y="1005840"/>
                  </a:lnTo>
                  <a:lnTo>
                    <a:pt x="0" y="1005840"/>
                  </a:lnTo>
                  <a:lnTo>
                    <a:pt x="52162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34" name="Parallelogram 9"/>
            <p:cNvSpPr/>
            <p:nvPr/>
          </p:nvSpPr>
          <p:spPr>
            <a:xfrm rot="16200000" flipV="1">
              <a:off x="2554883" y="670679"/>
              <a:ext cx="1161684" cy="3399902"/>
            </a:xfrm>
            <a:custGeom>
              <a:avLst/>
              <a:gdLst/>
              <a:ahLst/>
              <a:cxnLst/>
              <a:rect l="l" t="t" r="r" b="b"/>
              <a:pathLst>
                <a:path w="866258" h="2535280">
                  <a:moveTo>
                    <a:pt x="866258" y="1008202"/>
                  </a:moveTo>
                  <a:lnTo>
                    <a:pt x="352554" y="0"/>
                  </a:lnTo>
                  <a:lnTo>
                    <a:pt x="0" y="1527078"/>
                  </a:lnTo>
                  <a:lnTo>
                    <a:pt x="513705" y="25352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EEEEE"/>
                </a:gs>
                <a:gs pos="100000">
                  <a:schemeClr val="bg1">
                    <a:lumMod val="6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Parallelogram 5"/>
            <p:cNvSpPr/>
            <p:nvPr/>
          </p:nvSpPr>
          <p:spPr>
            <a:xfrm rot="16200000" flipV="1">
              <a:off x="2471970" y="2859412"/>
              <a:ext cx="2472511" cy="1818734"/>
            </a:xfrm>
            <a:custGeom>
              <a:avLst/>
              <a:gdLst/>
              <a:ahLst/>
              <a:cxnLst/>
              <a:rect l="l" t="t" r="r" b="b"/>
              <a:pathLst>
                <a:path w="2472511" h="1818734">
                  <a:moveTo>
                    <a:pt x="2472511" y="0"/>
                  </a:moveTo>
                  <a:cubicBezTo>
                    <a:pt x="2266465" y="602682"/>
                    <a:pt x="1803439" y="1153748"/>
                    <a:pt x="1148076" y="1496659"/>
                  </a:cubicBezTo>
                  <a:cubicBezTo>
                    <a:pt x="775166" y="1691780"/>
                    <a:pt x="382390" y="1797315"/>
                    <a:pt x="0" y="1818734"/>
                  </a:cubicBezTo>
                  <a:lnTo>
                    <a:pt x="2055639" y="1818734"/>
                  </a:lnTo>
                  <a:lnTo>
                    <a:pt x="2053564" y="181466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37" name="Блок-схема: узел 36"/>
          <p:cNvSpPr/>
          <p:nvPr/>
        </p:nvSpPr>
        <p:spPr>
          <a:xfrm>
            <a:off x="2512711" y="2820902"/>
            <a:ext cx="150526" cy="151200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4006210" y="2986172"/>
            <a:ext cx="150526" cy="151200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узел 38"/>
          <p:cNvSpPr/>
          <p:nvPr/>
        </p:nvSpPr>
        <p:spPr>
          <a:xfrm>
            <a:off x="4981947" y="2751695"/>
            <a:ext cx="150526" cy="151200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узел 39"/>
          <p:cNvSpPr/>
          <p:nvPr/>
        </p:nvSpPr>
        <p:spPr>
          <a:xfrm>
            <a:off x="6930979" y="3560271"/>
            <a:ext cx="150526" cy="151200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2064325" y="2996965"/>
            <a:ext cx="150526" cy="151200"/>
          </a:xfrm>
          <a:prstGeom prst="flowChartConnector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>
          <a:xfrm>
            <a:off x="3513654" y="2948204"/>
            <a:ext cx="150526" cy="151200"/>
          </a:xfrm>
          <a:prstGeom prst="flowChartConnector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Блок-схема: узел 43"/>
          <p:cNvSpPr/>
          <p:nvPr/>
        </p:nvSpPr>
        <p:spPr>
          <a:xfrm>
            <a:off x="4669940" y="3144390"/>
            <a:ext cx="150526" cy="151200"/>
          </a:xfrm>
          <a:prstGeom prst="flowChartConnector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6647568" y="3177398"/>
            <a:ext cx="150526" cy="151200"/>
          </a:xfrm>
          <a:prstGeom prst="flowChartConnector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2064325" y="4039203"/>
            <a:ext cx="150526" cy="151200"/>
          </a:xfrm>
          <a:prstGeom prst="flowChartConnector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Блок-схема: узел 46"/>
          <p:cNvSpPr/>
          <p:nvPr/>
        </p:nvSpPr>
        <p:spPr>
          <a:xfrm>
            <a:off x="2994422" y="3852448"/>
            <a:ext cx="150526" cy="151200"/>
          </a:xfrm>
          <a:prstGeom prst="flowChartConnector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Блок-схема: узел 47"/>
          <p:cNvSpPr/>
          <p:nvPr/>
        </p:nvSpPr>
        <p:spPr>
          <a:xfrm>
            <a:off x="5154808" y="4061690"/>
            <a:ext cx="150526" cy="151200"/>
          </a:xfrm>
          <a:prstGeom prst="flowChartConnector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Блок-схема: узел 48"/>
          <p:cNvSpPr/>
          <p:nvPr/>
        </p:nvSpPr>
        <p:spPr>
          <a:xfrm>
            <a:off x="5645915" y="3339822"/>
            <a:ext cx="150526" cy="151200"/>
          </a:xfrm>
          <a:prstGeom prst="flowChartConnector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Блок-схема: узел 49"/>
          <p:cNvSpPr/>
          <p:nvPr/>
        </p:nvSpPr>
        <p:spPr>
          <a:xfrm>
            <a:off x="1752040" y="2720201"/>
            <a:ext cx="150526" cy="151200"/>
          </a:xfrm>
          <a:prstGeom prst="flowChartConnector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Блок-схема: узел 51"/>
          <p:cNvSpPr/>
          <p:nvPr/>
        </p:nvSpPr>
        <p:spPr>
          <a:xfrm>
            <a:off x="3396963" y="2559698"/>
            <a:ext cx="150526" cy="151200"/>
          </a:xfrm>
          <a:prstGeom prst="flowChartConnector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Блок-схема: узел 52"/>
          <p:cNvSpPr/>
          <p:nvPr/>
        </p:nvSpPr>
        <p:spPr>
          <a:xfrm>
            <a:off x="4306170" y="3003381"/>
            <a:ext cx="150526" cy="151200"/>
          </a:xfrm>
          <a:prstGeom prst="flowChartConnector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узел 53"/>
          <p:cNvSpPr/>
          <p:nvPr/>
        </p:nvSpPr>
        <p:spPr>
          <a:xfrm>
            <a:off x="6912811" y="2808412"/>
            <a:ext cx="150526" cy="151200"/>
          </a:xfrm>
          <a:prstGeom prst="flowChartConnector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549646" y="4369015"/>
                <a:ext cx="1225602" cy="1757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β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β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β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β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646" y="4369015"/>
                <a:ext cx="1225602" cy="1757148"/>
              </a:xfrm>
              <a:prstGeom prst="rect">
                <a:avLst/>
              </a:prstGeom>
              <a:blipFill rotWithShape="0">
                <a:blip r:embed="rId3"/>
                <a:stretch>
                  <a:fillRect r="-203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Прямоугольник 63"/>
          <p:cNvSpPr/>
          <p:nvPr/>
        </p:nvSpPr>
        <p:spPr>
          <a:xfrm>
            <a:off x="2524679" y="3852448"/>
            <a:ext cx="158265" cy="133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3485073" y="3916442"/>
            <a:ext cx="158265" cy="133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5449181" y="3644650"/>
            <a:ext cx="158265" cy="133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5890752" y="3761126"/>
            <a:ext cx="158265" cy="133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2459705" y="6100666"/>
                <a:ext cx="4482574" cy="52322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en-US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α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β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2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en-US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sz="2800" i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</m:oMath>
                </a14:m>
                <a:r>
                  <a:rPr lang="en-US" sz="2800" dirty="0" smtClean="0">
                    <a:solidFill>
                      <a:schemeClr val="tx2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2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2800" dirty="0">
                  <a:solidFill>
                    <a:schemeClr val="tx2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705" y="6100666"/>
                <a:ext cx="4482574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2500" r="-1626" b="-2840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5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выравнивания</a:t>
            </a:r>
            <a:endParaRPr lang="ru-RU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581967" y="2260600"/>
            <a:ext cx="2532033" cy="2035266"/>
            <a:chOff x="581967" y="2260600"/>
            <a:chExt cx="2532033" cy="2035266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1170000" y="2260600"/>
              <a:ext cx="1944000" cy="1981200"/>
              <a:chOff x="1170000" y="2260600"/>
              <a:chExt cx="1944000" cy="1981200"/>
            </a:xfrm>
          </p:grpSpPr>
          <p:cxnSp>
            <p:nvCxnSpPr>
              <p:cNvPr id="9" name="Прямая со стрелкой 8"/>
              <p:cNvCxnSpPr/>
              <p:nvPr/>
            </p:nvCxnSpPr>
            <p:spPr>
              <a:xfrm flipV="1">
                <a:off x="1181100" y="2260600"/>
                <a:ext cx="0" cy="1981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>
                <a:off x="1170000" y="4241800"/>
                <a:ext cx="1944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Прямая со стрелкой 16"/>
            <p:cNvCxnSpPr/>
            <p:nvPr/>
          </p:nvCxnSpPr>
          <p:spPr>
            <a:xfrm flipV="1">
              <a:off x="1170000" y="3752850"/>
              <a:ext cx="1487475" cy="4857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 rot="20520000" flipV="1">
              <a:off x="1110151" y="3530320"/>
              <a:ext cx="1487475" cy="4857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 rot="18900000" flipV="1">
              <a:off x="802736" y="3309239"/>
              <a:ext cx="1487475" cy="4857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rot="-5940000" flipV="1">
              <a:off x="81117" y="3309241"/>
              <a:ext cx="1487475" cy="4857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960606" y="4213225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5350" y="2214441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24486" y="3134096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93332" y="2681352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9104" y="2688244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Дуга 34"/>
          <p:cNvSpPr/>
          <p:nvPr/>
        </p:nvSpPr>
        <p:spPr>
          <a:xfrm rot="2750897">
            <a:off x="1381485" y="3476828"/>
            <a:ext cx="1259596" cy="795867"/>
          </a:xfrm>
          <a:prstGeom prst="arc">
            <a:avLst>
              <a:gd name="adj1" fmla="val 15114361"/>
              <a:gd name="adj2" fmla="val 18376971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346652" y="3367764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ϴ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652" y="3367764"/>
                <a:ext cx="285750" cy="369332"/>
              </a:xfrm>
              <a:prstGeom prst="rect">
                <a:avLst/>
              </a:prstGeom>
              <a:blipFill rotWithShape="0">
                <a:blip r:embed="rId2"/>
                <a:stretch>
                  <a:fillRect r="-404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Дуга 36"/>
          <p:cNvSpPr/>
          <p:nvPr/>
        </p:nvSpPr>
        <p:spPr>
          <a:xfrm rot="2750897">
            <a:off x="583704" y="3443369"/>
            <a:ext cx="1475937" cy="1055517"/>
          </a:xfrm>
          <a:prstGeom prst="arc">
            <a:avLst>
              <a:gd name="adj1" fmla="val 15114361"/>
              <a:gd name="adj2" fmla="val 19050675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654991" y="3271648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ϴ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991" y="3271648"/>
                <a:ext cx="285750" cy="369332"/>
              </a:xfrm>
              <a:prstGeom prst="rect">
                <a:avLst/>
              </a:prstGeom>
              <a:blipFill rotWithShape="0">
                <a:blip r:embed="rId3"/>
                <a:stretch>
                  <a:fillRect r="-46809"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Дуга 38"/>
          <p:cNvSpPr/>
          <p:nvPr/>
        </p:nvSpPr>
        <p:spPr>
          <a:xfrm>
            <a:off x="135671" y="3515293"/>
            <a:ext cx="1719771" cy="1129265"/>
          </a:xfrm>
          <a:prstGeom prst="arc">
            <a:avLst>
              <a:gd name="adj1" fmla="val 15114361"/>
              <a:gd name="adj2" fmla="val 21373739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178797" y="3175773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ϴ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797" y="3175773"/>
                <a:ext cx="285750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489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Прямая со стрелкой 41"/>
          <p:cNvCxnSpPr/>
          <p:nvPr/>
        </p:nvCxnSpPr>
        <p:spPr>
          <a:xfrm>
            <a:off x="1181100" y="4241800"/>
            <a:ext cx="148251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2644230" y="3737096"/>
            <a:ext cx="7332" cy="5173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93553" y="4191554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553" y="4191554"/>
                <a:ext cx="285750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25532"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32402" y="3787365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402" y="3787365"/>
                <a:ext cx="285750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23404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2645539" y="3527452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23424" y="1970881"/>
                <a:ext cx="277019" cy="105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800" i="1">
                                          <a:latin typeface="Cambria Math" panose="02040503050406030204" pitchFamily="18" charset="0"/>
                                        </a:rPr>
                                        <m:t>ϴ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</m:func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800" i="1">
                                          <a:latin typeface="Cambria Math" panose="02040503050406030204" pitchFamily="18" charset="0"/>
                                        </a:rPr>
                                        <m:t>ϴ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</m:func>
                            </m: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800" i="1">
                                          <a:latin typeface="Cambria Math" panose="02040503050406030204" pitchFamily="18" charset="0"/>
                                        </a:rPr>
                                        <m:t>ϴ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</m:func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2800" i="1">
                                          <a:latin typeface="Cambria Math" panose="02040503050406030204" pitchFamily="18" charset="0"/>
                                        </a:rPr>
                                        <m:t>ϴ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424" y="1970881"/>
                <a:ext cx="277019" cy="1053494"/>
              </a:xfrm>
              <a:prstGeom prst="rect">
                <a:avLst/>
              </a:prstGeom>
              <a:blipFill rotWithShape="0">
                <a:blip r:embed="rId7"/>
                <a:stretch>
                  <a:fillRect r="-140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ямоугольник 51"/>
          <p:cNvSpPr/>
          <p:nvPr/>
        </p:nvSpPr>
        <p:spPr>
          <a:xfrm>
            <a:off x="3880066" y="1930570"/>
            <a:ext cx="376187" cy="10534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5091650" y="1935162"/>
            <a:ext cx="1055150" cy="10534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6891678" y="1935162"/>
            <a:ext cx="1055150" cy="10534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7" name="Соединительная линия уступом 56"/>
          <p:cNvCxnSpPr>
            <a:stCxn id="53" idx="2"/>
            <a:endCxn id="55" idx="2"/>
          </p:cNvCxnSpPr>
          <p:nvPr/>
        </p:nvCxnSpPr>
        <p:spPr>
          <a:xfrm rot="16200000" flipH="1">
            <a:off x="6519239" y="2088642"/>
            <a:ext cx="12700" cy="1800028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825403" y="3256259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константы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97316" y="3256259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измерения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3696660" y="3700333"/>
                <a:ext cx="43820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800" i="1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e>
                      </m:func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800" i="1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660" y="3700333"/>
                <a:ext cx="4382097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Стрелка вниз 62"/>
          <p:cNvSpPr/>
          <p:nvPr/>
        </p:nvSpPr>
        <p:spPr>
          <a:xfrm>
            <a:off x="5645392" y="4301099"/>
            <a:ext cx="484632" cy="76472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4528009" y="5185218"/>
                <a:ext cx="2719398" cy="52322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β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009" y="5185218"/>
                <a:ext cx="2719398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751818" y="4550904"/>
            <a:ext cx="2518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оворот объекта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4492</TotalTime>
  <Words>37</Words>
  <Application>Microsoft Office PowerPoint</Application>
  <PresentationFormat>Экран (4:3)</PresentationFormat>
  <Paragraphs>42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Идея Дэвида Марра</vt:lpstr>
      <vt:lpstr>Теория выравнивания</vt:lpstr>
      <vt:lpstr>Теория выравнивания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Sasha</cp:lastModifiedBy>
  <cp:revision>299</cp:revision>
  <cp:lastPrinted>2017-02-02T08:45:40Z</cp:lastPrinted>
  <dcterms:created xsi:type="dcterms:W3CDTF">2017-01-31T11:25:04Z</dcterms:created>
  <dcterms:modified xsi:type="dcterms:W3CDTF">2017-03-15T09:40:29Z</dcterms:modified>
</cp:coreProperties>
</file>